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9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10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6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1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8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3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2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19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97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2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1C26D-6D48-4C05-8258-6D96102843AF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A078F-68D9-47BD-8ACF-B4339FAD1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3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68" y="1202241"/>
            <a:ext cx="1244026" cy="4254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99"/>
          <a:stretch/>
        </p:blipFill>
        <p:spPr>
          <a:xfrm>
            <a:off x="2246441" y="1230383"/>
            <a:ext cx="1301127" cy="36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106" y="1202241"/>
            <a:ext cx="1244020" cy="4254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781" y="1238172"/>
            <a:ext cx="1244018" cy="4254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359" y="1284059"/>
            <a:ext cx="765551" cy="2618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64" y="2407638"/>
            <a:ext cx="1008176" cy="3447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21" y="2366885"/>
            <a:ext cx="1141764" cy="39048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33724" y="949008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871958" y="952867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203620" y="949009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540296" y="949007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10192" y="949008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33724" y="2116108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871958" y="2119967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203620" y="2116109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540296" y="2116107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210192" y="2116108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247" y="2340660"/>
            <a:ext cx="1249114" cy="427197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528626" y="3309139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866860" y="3312998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2198522" y="3309140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535198" y="3309138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05094" y="3309139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28626" y="4505371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866860" y="4509230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198522" y="4505372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535198" y="4505370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205094" y="4505371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3027382" y="5708384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697278" y="5708385"/>
            <a:ext cx="1400084" cy="9106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330" y="2388113"/>
            <a:ext cx="971608" cy="33229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790" y="2448290"/>
            <a:ext cx="982115" cy="302189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33" y="3539814"/>
            <a:ext cx="1229752" cy="42058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720" y="3599011"/>
            <a:ext cx="989463" cy="338397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028" y="3599008"/>
            <a:ext cx="1066798" cy="364848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856" y="3539904"/>
            <a:ext cx="1383888" cy="47328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721" y="3556453"/>
            <a:ext cx="1265084" cy="43266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22" y="4749757"/>
            <a:ext cx="1149583" cy="393158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707" y="4772685"/>
            <a:ext cx="1095659" cy="37471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963" y="4768450"/>
            <a:ext cx="1112191" cy="38037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815" y="4741843"/>
            <a:ext cx="1299585" cy="444458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919" y="4793967"/>
            <a:ext cx="1052689" cy="36002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417" y="5991508"/>
            <a:ext cx="1006103" cy="344087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940" y="5952148"/>
            <a:ext cx="1187507" cy="406128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813" y="234671"/>
            <a:ext cx="1159982" cy="47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07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Energy &amp; Utility Skills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Blaikie</dc:creator>
  <cp:lastModifiedBy>Richard Blaikie</cp:lastModifiedBy>
  <cp:revision>13</cp:revision>
  <dcterms:created xsi:type="dcterms:W3CDTF">2018-03-06T10:25:36Z</dcterms:created>
  <dcterms:modified xsi:type="dcterms:W3CDTF">2018-03-22T16:05:44Z</dcterms:modified>
</cp:coreProperties>
</file>